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CC55921-1693-4312-BC1D-69B39C21459E}">
          <p14:sldIdLst>
            <p14:sldId id="257"/>
            <p14:sldId id="262"/>
            <p14:sldId id="258"/>
            <p14:sldId id="259"/>
            <p14:sldId id="260"/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>
        <p:scale>
          <a:sx n="72" d="100"/>
          <a:sy n="72" d="100"/>
        </p:scale>
        <p:origin x="66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718D-BA10-45F1-BED0-FE78CCEA0D98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CC83-3504-42CE-9CB5-6540BCF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FB8-9830-459C-AC40-3F4C6E563013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B51-A269-4AED-A02C-7DFD6AF7D563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7F0F-70DF-4A5B-923E-7E0BF7860852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C3A-0B6B-4FE4-AB84-94B1463DD331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5B86-820F-4D75-BC9B-9F2FE574EE3F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8FF-6806-4704-8CF2-76218940753C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B26-154A-4D8F-8026-F71990BE5943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272C-5035-4311-BA12-04B11F702CBB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A5A-C9CF-4D81-BE63-0C17D86A1520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C0B5-3A1B-4906-8616-54D5B9DF5CB0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D4EC59B-835A-4837-BB29-DB289726BF98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FF4F-A2A9-4522-8B9D-7D4D0864B1F2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Gallery of Work Products -  by Eric Goldspiel, JD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22243E-75D8-47E2-B2B7-D41756FF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998" y="3569344"/>
            <a:ext cx="2871696" cy="1934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07F5B-8332-4B07-92CF-D4E71372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307" y="2428294"/>
            <a:ext cx="4214636" cy="31609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645553A-EE58-414A-9E81-1010B6E5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844088"/>
          </a:xfrm>
        </p:spPr>
        <p:txBody>
          <a:bodyPr>
            <a:normAutofit/>
          </a:bodyPr>
          <a:lstStyle/>
          <a:p>
            <a:pPr algn="ctr"/>
            <a:r>
              <a:rPr lang="en-US" sz="4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Art Gallery of Work Products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9D4D9-05C6-41B7-9832-FD28FDD9C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052" y="2648607"/>
            <a:ext cx="3723861" cy="2652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D62DBC-6C8E-48C6-82A3-148E00D1D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745" y="3670852"/>
            <a:ext cx="2642330" cy="172741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1E5935-4D1F-4CC3-A983-BEA9A1D8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1090" y="2071215"/>
            <a:ext cx="7069820" cy="577392"/>
          </a:xfrm>
        </p:spPr>
        <p:txBody>
          <a:bodyPr/>
          <a:lstStyle/>
          <a:p>
            <a:pPr algn="ctr"/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Eric Goldspiel,  MA, JD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AF83C-D773-479A-9F4B-567394963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69" y="2890378"/>
            <a:ext cx="3461563" cy="272315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58D6DF-A3A1-4FF7-8E20-FA851B14B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30407" y="3105644"/>
            <a:ext cx="3037489" cy="2292626"/>
          </a:xfrm>
        </p:spPr>
      </p:pic>
    </p:spTree>
    <p:extLst>
      <p:ext uri="{BB962C8B-B14F-4D97-AF65-F5344CB8AC3E}">
        <p14:creationId xmlns:p14="http://schemas.microsoft.com/office/powerpoint/2010/main" val="504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321A3F-D440-43FD-9CC8-63B09C8FF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709" y="2228299"/>
            <a:ext cx="4952763" cy="3515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E3B64D-7C96-4AE2-ADA3-8A137EC88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716" y="2155768"/>
            <a:ext cx="4329284" cy="34070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645553A-EE58-414A-9E81-1010B6E5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&amp; Corporate Law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Entity formation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58D6DF-A3A1-4FF7-8E20-FA851B14BB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067339" y="2398643"/>
            <a:ext cx="3711161" cy="295014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14483A-FAFC-40C9-90F4-6A6D87337F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745357" y="2398643"/>
            <a:ext cx="4450473" cy="316415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CA1C2-45F3-465E-9757-C5338BC5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6016" y="5743910"/>
            <a:ext cx="5938836" cy="309201"/>
          </a:xfrm>
        </p:spPr>
        <p:txBody>
          <a:bodyPr/>
          <a:lstStyle/>
          <a:p>
            <a:pPr algn="r"/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Art Gallery of Work Products -  by Eric Goldspiel,  MA, JD</a:t>
            </a:r>
          </a:p>
        </p:txBody>
      </p:sp>
    </p:spTree>
    <p:extLst>
      <p:ext uri="{BB962C8B-B14F-4D97-AF65-F5344CB8AC3E}">
        <p14:creationId xmlns:p14="http://schemas.microsoft.com/office/powerpoint/2010/main" val="291888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8EEEB4-EBDF-4504-81F4-04DAEB04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738" y="2030612"/>
            <a:ext cx="5502705" cy="3681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88620-556B-460F-946C-4EFA5C84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33" y="2063885"/>
            <a:ext cx="4895522" cy="302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0A46-24CE-4063-B413-937893EA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&amp; Corporate law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financing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84DA32-9A92-4844-B003-E3D2FC3554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705599" y="2323106"/>
            <a:ext cx="4784035" cy="3097033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BC4671-A536-4AA5-BB61-5E7226CCE3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449217" y="2358888"/>
            <a:ext cx="4235965" cy="246490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A2C10F-3912-4229-A95D-AC0BB39B6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578" y="5712170"/>
            <a:ext cx="6017274" cy="5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FC5CF-EAEF-495A-9C82-392DECD3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7" y="2017341"/>
            <a:ext cx="4974317" cy="3629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440281-E3A3-4E54-A1E2-9EFA41AB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1" y="2017342"/>
            <a:ext cx="4762500" cy="2976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20275-0917-4AD7-929D-2123A905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&amp; corporate law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Valuation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A55724-5089-461C-A179-70E4484316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66662" y="2181178"/>
            <a:ext cx="4645025" cy="324574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7DF32A-2BC4-4526-8F55-2B640092AE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722782" y="2368508"/>
            <a:ext cx="3988905" cy="228300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95495-0943-4936-8A9D-F73F6691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6016" y="5743910"/>
            <a:ext cx="5938836" cy="309201"/>
          </a:xfrm>
        </p:spPr>
        <p:txBody>
          <a:bodyPr/>
          <a:lstStyle/>
          <a:p>
            <a:pPr algn="r"/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Art Gallery of Work Products -  by Eric Goldspiel, MA, JD</a:t>
            </a:r>
          </a:p>
        </p:txBody>
      </p:sp>
    </p:spTree>
    <p:extLst>
      <p:ext uri="{BB962C8B-B14F-4D97-AF65-F5344CB8AC3E}">
        <p14:creationId xmlns:p14="http://schemas.microsoft.com/office/powerpoint/2010/main" val="354939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C6D52-1C70-4F7A-8563-5B3D2615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899" y="2043921"/>
            <a:ext cx="7054192" cy="3501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FDA06F-5565-4DFE-9E5B-EA773C83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09" y="2163795"/>
            <a:ext cx="3784700" cy="3261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2F406-7572-4CA3-A2CE-CEEDD42B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LAW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Tax reform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C61547B-EC08-4C0B-9850-0CFA40514A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125471" y="2413533"/>
            <a:ext cx="3036636" cy="276179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D2E9F25-C6FF-4744-B7F1-732D6EB203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09199" y="2413533"/>
            <a:ext cx="3312227" cy="2761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ADA170-C8E0-4B92-B1C0-A1A6081D0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835" y="2413533"/>
            <a:ext cx="3036635" cy="276179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7D03A-4C39-4889-8773-7742AE36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55" y="5724667"/>
            <a:ext cx="5938836" cy="344829"/>
          </a:xfrm>
        </p:spPr>
        <p:txBody>
          <a:bodyPr/>
          <a:lstStyle/>
          <a:p>
            <a:pPr algn="r"/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Art Gallery of Work Products -  by Eric Goldspiel, MA, JD</a:t>
            </a:r>
          </a:p>
        </p:txBody>
      </p:sp>
    </p:spTree>
    <p:extLst>
      <p:ext uri="{BB962C8B-B14F-4D97-AF65-F5344CB8AC3E}">
        <p14:creationId xmlns:p14="http://schemas.microsoft.com/office/powerpoint/2010/main" val="231836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718B1C-4059-4AED-8A50-88A669CC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8" y="2120348"/>
            <a:ext cx="5770766" cy="3333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E6A06-F7E0-4AE3-8E7F-02B3A553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34" y="1990335"/>
            <a:ext cx="3835080" cy="279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B6644-1D62-437E-9981-A80D110D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law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taxes in the internet 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AE7E4D-52F3-42A9-9BAB-0D3D8D6602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89808" y="2116150"/>
            <a:ext cx="3497932" cy="254478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EFE29A-42D4-4E19-8AAF-1EB50B1926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565914" y="2372139"/>
            <a:ext cx="5339984" cy="292873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1225C-BC6F-4183-B137-46656E68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4051" y="5703001"/>
            <a:ext cx="5938836" cy="309201"/>
          </a:xfrm>
        </p:spPr>
        <p:txBody>
          <a:bodyPr/>
          <a:lstStyle/>
          <a:p>
            <a:pPr algn="r"/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Art Gallery of Work Products -  by Eric Goldspiel, MA, JD</a:t>
            </a:r>
          </a:p>
        </p:txBody>
      </p:sp>
    </p:spTree>
    <p:extLst>
      <p:ext uri="{BB962C8B-B14F-4D97-AF65-F5344CB8AC3E}">
        <p14:creationId xmlns:p14="http://schemas.microsoft.com/office/powerpoint/2010/main" val="170567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B688F-7383-4280-8C46-BA3822D67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04" y="2093843"/>
            <a:ext cx="5077746" cy="3379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8DE15-6375-415D-AF4C-266BF7533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47" y="1975250"/>
            <a:ext cx="4958853" cy="3657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2CEF3-F1F9-4AD3-9A1E-A54145F5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Law &amp; IP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9A5EED-751A-47D1-85FF-2384A2FB07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49217" y="2274299"/>
            <a:ext cx="4345440" cy="306632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2C1F47-7B01-4814-BD87-BC13820535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20070" y="2274299"/>
            <a:ext cx="4412973" cy="292852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134D3-7CD5-497E-9B9E-DC9D7B35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6016" y="5743910"/>
            <a:ext cx="5938836" cy="309201"/>
          </a:xfrm>
        </p:spPr>
        <p:txBody>
          <a:bodyPr/>
          <a:lstStyle/>
          <a:p>
            <a:pPr algn="r"/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Art Gallery of Work Products -  by Eric Goldspiel, MA, JD</a:t>
            </a:r>
          </a:p>
        </p:txBody>
      </p:sp>
    </p:spTree>
    <p:extLst>
      <p:ext uri="{BB962C8B-B14F-4D97-AF65-F5344CB8AC3E}">
        <p14:creationId xmlns:p14="http://schemas.microsoft.com/office/powerpoint/2010/main" val="62613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02AB55-EA7C-48BA-B6AA-32F95C8AA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34" y="2028071"/>
            <a:ext cx="5115339" cy="3715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C0D49A-18EF-4C88-9920-822FCBB3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07" y="2061436"/>
            <a:ext cx="4895512" cy="3570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EE440-5243-452B-A443-602BFEA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analytics &amp;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e-discovery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E34EA4-17F8-44C3-A40C-60E7126ADF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63758" y="2319130"/>
            <a:ext cx="4240694" cy="307157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6EEB3E-86B1-4DD4-8DE8-B805937DFB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940470" y="2213114"/>
            <a:ext cx="4238497" cy="339255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1633C-2BAF-41C2-896B-0EB7AAE2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6016" y="5743910"/>
            <a:ext cx="5938836" cy="309201"/>
          </a:xfrm>
        </p:spPr>
        <p:txBody>
          <a:bodyPr/>
          <a:lstStyle/>
          <a:p>
            <a:pPr algn="r"/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Art Gallery of Work Products -  By Eric Goldspiel,  MA, JD</a:t>
            </a:r>
          </a:p>
        </p:txBody>
      </p:sp>
    </p:spTree>
    <p:extLst>
      <p:ext uri="{BB962C8B-B14F-4D97-AF65-F5344CB8AC3E}">
        <p14:creationId xmlns:p14="http://schemas.microsoft.com/office/powerpoint/2010/main" val="17207284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422</TotalTime>
  <Words>125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Gallery</vt:lpstr>
      <vt:lpstr>AN Art Gallery of Work Products  </vt:lpstr>
      <vt:lpstr>Business &amp; Corporate Law: Entity formation</vt:lpstr>
      <vt:lpstr>Business &amp; Corporate law: corporate financing</vt:lpstr>
      <vt:lpstr>Business &amp; corporate law:  Business Valuation</vt:lpstr>
      <vt:lpstr>TAX LAW: Corporate Tax reform</vt:lpstr>
      <vt:lpstr>Tax law: use taxes in the internet age</vt:lpstr>
      <vt:lpstr>International Law &amp; IP</vt:lpstr>
      <vt:lpstr>Legal analytics &amp; e-discovery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Samples</dc:title>
  <dc:creator>Eric Goldspiel</dc:creator>
  <cp:lastModifiedBy>Eric Goldspiel</cp:lastModifiedBy>
  <cp:revision>15</cp:revision>
  <dcterms:created xsi:type="dcterms:W3CDTF">2018-03-10T22:29:15Z</dcterms:created>
  <dcterms:modified xsi:type="dcterms:W3CDTF">2018-03-11T22:03:31Z</dcterms:modified>
</cp:coreProperties>
</file>